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68" r:id="rId7"/>
    <p:sldId id="258" r:id="rId8"/>
    <p:sldId id="270" r:id="rId9"/>
    <p:sldId id="271" r:id="rId10"/>
    <p:sldId id="272" r:id="rId11"/>
    <p:sldId id="273" r:id="rId12"/>
    <p:sldId id="264" r:id="rId13"/>
    <p:sldId id="25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393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5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8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7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4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0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5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5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2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FB217-61D5-458D-8281-10E5E5457E27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2556-831C-4897-B589-F86A3EB1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728" y="262553"/>
            <a:ext cx="11450472" cy="2002975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ru-RU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Театрализованная игра как средство развития речевой деятельности младших дошкольников</a:t>
            </a:r>
            <a:r>
              <a:rPr kumimoji="0" lang="en-US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kumimoji="0" lang="en-US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728" y="1705971"/>
            <a:ext cx="11245756" cy="49404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нужны театрализованные игры малышам? </a:t>
            </a:r>
            <a:endParaRPr lang="en-US" sz="28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Такая деятельность решает целый комплекс поставленных программой и ФГОС задач: формируется социальная адаптация (дети учатся общаться со сверстниками, слушать других, аргументировать собственное мнение и т. д.); познание окружающего мира (дошкольники знакомятся в процессе игры с самыми разными областями знаний); развитие речи (малыши учатся формировать предложения, контролировать силу голоса и интонацию и т. п.); развитие творческих возможностей и эстетического вкуса</a:t>
            </a:r>
            <a:r>
              <a:rPr lang="ru-RU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985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36" y="2371344"/>
            <a:ext cx="5177589" cy="3992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6" y="338327"/>
            <a:ext cx="5204701" cy="390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7375"/>
          </a:xfrm>
        </p:spPr>
        <p:txBody>
          <a:bodyPr>
            <a:prstTxWarp prst="textWave1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Атрибуты для театра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своими руками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5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0" y="489402"/>
            <a:ext cx="3554672" cy="2812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92" y="3721285"/>
            <a:ext cx="3473477" cy="2793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00" y="3721284"/>
            <a:ext cx="4299852" cy="2450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41" y="489402"/>
            <a:ext cx="3628528" cy="28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61498"/>
            <a:ext cx="5005613" cy="36871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97" y="484685"/>
            <a:ext cx="5286375" cy="396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25" y="3561781"/>
            <a:ext cx="4071155" cy="31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73" y="423082"/>
            <a:ext cx="10385946" cy="60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0" y="136181"/>
            <a:ext cx="11054687" cy="65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3" y="109182"/>
            <a:ext cx="11532358" cy="653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</a:p>
          <a:p>
            <a:pPr algn="ctr">
              <a:lnSpc>
                <a:spcPct val="107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творческих способностей и речи детей посредством театрализованной деятельности.</a:t>
            </a:r>
          </a:p>
          <a:p>
            <a:pPr algn="ctr">
              <a:lnSpc>
                <a:spcPct val="107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и углубляются знания детей об окружающем мире.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психические процессы: внимание, память, восприятие, воображение.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развитие различных анализаторов: зрительного, слухового, речедвигательного.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Активизируются и совершенствуются словарный запас, строй речи, звукопроизношение, навыки связной речи, темп, выразительность речи, мелодико-интонационная сторона речи.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Совершенствуется моторика, координация, плавность, переключаемость, целенаправленность движений.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эмоционально-волевая сфера, дети знакомятся с чувствами, настроениями героев, осваивают способы их внешнего выражения.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коррекция поведения.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чувство коллективизма, ответственности друг за друга, формируется опыт нравственного поведения.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Стимулируется развитие творческой, поисковой активности, самостоятельности.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театрализованных играх доставляет детям радость, вызывает активный интерес, увлекает их.</a:t>
            </a:r>
          </a:p>
          <a:p>
            <a:pPr algn="ctr">
              <a:lnSpc>
                <a:spcPct val="107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77421"/>
            <a:ext cx="5618558" cy="4326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765" b="12418"/>
          <a:stretch/>
        </p:blipFill>
        <p:spPr>
          <a:xfrm>
            <a:off x="6146040" y="1910687"/>
            <a:ext cx="6045960" cy="47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2" y="107872"/>
            <a:ext cx="11627892" cy="658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90"/>
              </a:spcBef>
              <a:spcAft>
                <a:spcPts val="29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театрализованной игры состоит в постепенном переходе ребенка:</a:t>
            </a:r>
            <a:endParaRPr lang="ru-RU" sz="1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684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от наблюдения театрализованной постановки взрослого к самостоятельной игровой деятельности;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684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 индивидуальной игры и «игры рядом» к игре в группе из трех-пяти сверстников, исполняющих роли;</a:t>
            </a: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имитации действий фольклорных и литературных персонажей к имитации действий в сочетании с передачей основных эмоций героя.</a:t>
            </a:r>
          </a:p>
          <a:p>
            <a:pPr algn="ctr">
              <a:lnSpc>
                <a:spcPts val="1440"/>
              </a:lnSpc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Игра-имитация отдельных действий человека, животных и птиц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(дети проснулись-потянулись, воробышки машут крыльями) и имитация основных эмоций человека (выглянуло солнышко - дети обрадовались: улыбнулись, захлопали в ладоши, запрыгали на месте).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Игра-имитация образов хорошо знакомых сказочных персонажей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(неуклюжий медведь идет к домику, храбрый петушок шагает по дорожке).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Игра-импровизация под музыку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("Веселый дождик", "Листочки летят по ветру и падают на дорожку", "Хоровод вокруг елки").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Однотемная бессловесная игра-импровизация с одним персонажем по текстам стихов и прибауток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читает воспитатель ("Катя, Катя маленька...", "Заинька, попляши...", В. Берестов "Больная кукла", А. Барто "Снег, снег").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Игра-импровизация по текстам коротких сказок, рассказов и стихов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рассказывает воспитатель (3. Александрова "Елочка"; К. Ушинский "Петушок с семьей", "Васька"; Н. Павлова "На машине", "Земляничка";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Чарушин "Утка с утятами").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Ролевой диалог героев сказок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("Рукавичка", "Заюшкина избушка", "Три медведя").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 фрагментов сказок о животных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("Теремок", "Кот, петух и лиса").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Однотемная игра-драматизация с несколькими персонажами по народным сказкам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("Колобок", "Репка") и авторским текстам (В. Сутеев "Под грибом", К. Чуковский "Цыпленок").</a:t>
            </a:r>
          </a:p>
          <a:p>
            <a:pPr algn="ctr">
              <a:lnSpc>
                <a:spcPts val="1440"/>
              </a:lnSpc>
            </a:pPr>
            <a:endParaRPr lang="ru-RU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4" y="464025"/>
            <a:ext cx="3088942" cy="2316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7"/>
          <a:stretch/>
        </p:blipFill>
        <p:spPr>
          <a:xfrm>
            <a:off x="4624318" y="464025"/>
            <a:ext cx="2977484" cy="2316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/>
          <a:stretch/>
        </p:blipFill>
        <p:spPr>
          <a:xfrm>
            <a:off x="8598090" y="464025"/>
            <a:ext cx="3070746" cy="2316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87" y="3940791"/>
            <a:ext cx="3070746" cy="2374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4" y="3940791"/>
            <a:ext cx="3088942" cy="2473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0" y="3940790"/>
            <a:ext cx="3070746" cy="23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0" t="24676" b="9055"/>
          <a:stretch/>
        </p:blipFill>
        <p:spPr>
          <a:xfrm>
            <a:off x="150124" y="3807724"/>
            <a:ext cx="4915927" cy="2838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 b="2289"/>
          <a:stretch/>
        </p:blipFill>
        <p:spPr>
          <a:xfrm>
            <a:off x="7069540" y="3807724"/>
            <a:ext cx="4945663" cy="2838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560" y="633051"/>
            <a:ext cx="4111119" cy="3138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23" y="348915"/>
            <a:ext cx="3896510" cy="2926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57" y="231205"/>
            <a:ext cx="2882649" cy="41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5" y="2744644"/>
            <a:ext cx="5115507" cy="38366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8" y="477672"/>
            <a:ext cx="3621205" cy="2715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67" y="150680"/>
            <a:ext cx="4271209" cy="3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243</Words>
  <Application>Microsoft Office PowerPoint</Application>
  <PresentationFormat>Произвольный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Театрализованная игра как средство развития речевой деятельности младших дошкольников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Атрибуты для театра своими руками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Чупакабра</cp:lastModifiedBy>
  <cp:revision>18</cp:revision>
  <dcterms:created xsi:type="dcterms:W3CDTF">2016-04-18T11:51:15Z</dcterms:created>
  <dcterms:modified xsi:type="dcterms:W3CDTF">2017-09-11T02:16:44Z</dcterms:modified>
</cp:coreProperties>
</file>