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3" r:id="rId6"/>
    <p:sldId id="26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7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8E9DEF-677D-45C6-8A05-E22D2D805427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06511-53F9-49DB-AF96-7D84525CC0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930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06511-53F9-49DB-AF96-7D84525CC0D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383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06511-53F9-49DB-AF96-7D84525CC0D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521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Конечный продукт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06511-53F9-49DB-AF96-7D84525CC0D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534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Продукт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06511-53F9-49DB-AF96-7D84525CC0D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472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BA77-75DC-474D-B960-1CBDD4EC9F48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088E-7BD1-4751-B1D4-3DBF697B85E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BA77-75DC-474D-B960-1CBDD4EC9F48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088E-7BD1-4751-B1D4-3DBF697B85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BA77-75DC-474D-B960-1CBDD4EC9F48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088E-7BD1-4751-B1D4-3DBF697B85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BA77-75DC-474D-B960-1CBDD4EC9F48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088E-7BD1-4751-B1D4-3DBF697B85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BA77-75DC-474D-B960-1CBDD4EC9F48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088E-7BD1-4751-B1D4-3DBF697B85E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BA77-75DC-474D-B960-1CBDD4EC9F48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088E-7BD1-4751-B1D4-3DBF697B85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BA77-75DC-474D-B960-1CBDD4EC9F48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088E-7BD1-4751-B1D4-3DBF697B85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BA77-75DC-474D-B960-1CBDD4EC9F48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088E-7BD1-4751-B1D4-3DBF697B85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BA77-75DC-474D-B960-1CBDD4EC9F48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088E-7BD1-4751-B1D4-3DBF697B85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BA77-75DC-474D-B960-1CBDD4EC9F48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088E-7BD1-4751-B1D4-3DBF697B85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BA77-75DC-474D-B960-1CBDD4EC9F48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353088E-7BD1-4751-B1D4-3DBF697B85E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ABBA77-75DC-474D-B960-1CBDD4EC9F48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3088E-7BD1-4751-B1D4-3DBF697B85E8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908720"/>
            <a:ext cx="6912768" cy="4464496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Мониторинговый инструментарий</a:t>
            </a:r>
            <a:b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</a:b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по социально-коммуникативному развитию дошкольников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7622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268760"/>
            <a:ext cx="853345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/>
              <a:t>Новизна исследования:</a:t>
            </a:r>
          </a:p>
          <a:p>
            <a:r>
              <a:rPr lang="ru-RU" sz="4000" dirty="0" smtClean="0"/>
              <a:t>Создание </a:t>
            </a:r>
            <a:r>
              <a:rPr lang="ru-RU" sz="4000" dirty="0"/>
              <a:t>инструментария педагогической диагностики по социально-коммуникативному развитию детей дошкольного </a:t>
            </a:r>
            <a:r>
              <a:rPr lang="ru-RU" sz="4000" dirty="0" smtClean="0"/>
              <a:t>возраста в соответствии с ФГОС ДО.</a:t>
            </a:r>
          </a:p>
        </p:txBody>
      </p:sp>
    </p:spTree>
    <p:extLst>
      <p:ext uri="{BB962C8B-B14F-4D97-AF65-F5344CB8AC3E}">
        <p14:creationId xmlns:p14="http://schemas.microsoft.com/office/powerpoint/2010/main" val="189125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1854" y="1700808"/>
            <a:ext cx="756084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/>
              <a:t>ЦЕЛЬ</a:t>
            </a:r>
            <a:r>
              <a:rPr lang="ru-RU" sz="4400" b="1" dirty="0" smtClean="0"/>
              <a:t> исследования:</a:t>
            </a:r>
          </a:p>
          <a:p>
            <a:r>
              <a:rPr lang="ru-RU" sz="4000" dirty="0" smtClean="0"/>
              <a:t>Подбор мониторингового инструментария по социально-коммуникативному развитию дошкольников</a:t>
            </a:r>
          </a:p>
        </p:txBody>
      </p:sp>
    </p:spTree>
    <p:extLst>
      <p:ext uri="{BB962C8B-B14F-4D97-AF65-F5344CB8AC3E}">
        <p14:creationId xmlns:p14="http://schemas.microsoft.com/office/powerpoint/2010/main" val="287595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28132" y="908720"/>
            <a:ext cx="82809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/>
              <a:t>Планируемые результаты:</a:t>
            </a:r>
          </a:p>
          <a:p>
            <a:endParaRPr lang="ru-RU" sz="2000" b="1" dirty="0">
              <a:latin typeface="+mj-lt"/>
            </a:endParaRPr>
          </a:p>
          <a:p>
            <a:r>
              <a:rPr lang="ru-RU" sz="3600" dirty="0">
                <a:latin typeface="+mj-lt"/>
              </a:rPr>
              <a:t>  </a:t>
            </a:r>
            <a:r>
              <a:rPr lang="ru-RU" sz="4000" dirty="0"/>
              <a:t>Разработка индивидуальной карты социально-коммуникативного развития дошкольника и методические рекомендации по ее </a:t>
            </a:r>
            <a:r>
              <a:rPr lang="ru-RU" sz="4000" dirty="0" smtClean="0"/>
              <a:t>заполнению (</a:t>
            </a:r>
            <a:r>
              <a:rPr lang="ru-RU" sz="4000" dirty="0"/>
              <a:t>ведению).</a:t>
            </a:r>
          </a:p>
        </p:txBody>
      </p:sp>
    </p:spTree>
    <p:extLst>
      <p:ext uri="{BB962C8B-B14F-4D97-AF65-F5344CB8AC3E}">
        <p14:creationId xmlns:p14="http://schemas.microsoft.com/office/powerpoint/2010/main" val="65649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1052736"/>
            <a:ext cx="806489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/>
              <a:t>Продукт инновационной деятельности</a:t>
            </a:r>
            <a:r>
              <a:rPr lang="ru-RU" sz="4800" dirty="0" smtClean="0"/>
              <a:t> </a:t>
            </a:r>
            <a:r>
              <a:rPr lang="ru-RU" sz="4000" dirty="0" smtClean="0"/>
              <a:t>- индивидуальная карта </a:t>
            </a:r>
            <a:r>
              <a:rPr lang="ru-RU" sz="4000" dirty="0"/>
              <a:t>социально-коммуникативного развития дошкольника</a:t>
            </a:r>
            <a:r>
              <a:rPr lang="ru-RU" sz="4000" dirty="0" smtClean="0"/>
              <a:t> и </a:t>
            </a:r>
            <a:r>
              <a:rPr lang="ru-RU" sz="4000" dirty="0"/>
              <a:t>методические </a:t>
            </a:r>
            <a:r>
              <a:rPr lang="ru-RU" sz="4000" dirty="0" smtClean="0"/>
              <a:t>рекомендации по </a:t>
            </a:r>
            <a:r>
              <a:rPr lang="ru-RU" sz="4000" dirty="0"/>
              <a:t>ее заполнению (ведению</a:t>
            </a:r>
            <a:r>
              <a:rPr lang="ru-RU" sz="4000" dirty="0" smtClean="0"/>
              <a:t>).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22747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276872"/>
            <a:ext cx="7848872" cy="2088232"/>
          </a:xfrm>
        </p:spPr>
        <p:txBody>
          <a:bodyPr>
            <a:normAutofit/>
          </a:bodyPr>
          <a:lstStyle/>
          <a:p>
            <a:pPr algn="ctr"/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Спасибо за внимание</a:t>
            </a:r>
            <a:r>
              <a:rPr lang="ru-RU" sz="4800" dirty="0"/>
              <a:t/>
            </a:r>
            <a:br>
              <a:rPr lang="ru-RU" sz="4800" dirty="0"/>
            </a:b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0295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503</TotalTime>
  <Words>80</Words>
  <Application>Microsoft Office PowerPoint</Application>
  <PresentationFormat>Экран (4:3)</PresentationFormat>
  <Paragraphs>18</Paragraphs>
  <Slides>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Мониторинговый инструментарий по социально-коммуникативному развитию дошкольников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 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Мониторинговый инструментарий</dc:title>
  <dc:creator>metod</dc:creator>
  <cp:lastModifiedBy>Дом</cp:lastModifiedBy>
  <cp:revision>21</cp:revision>
  <dcterms:created xsi:type="dcterms:W3CDTF">2014-08-05T01:02:12Z</dcterms:created>
  <dcterms:modified xsi:type="dcterms:W3CDTF">2015-10-05T00:04:55Z</dcterms:modified>
</cp:coreProperties>
</file>