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3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944B-B98B-4C9F-9B91-DCE3BF2E4FB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3B6B-D9F8-47F9-B872-20F5C6DA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3B6B-D9F8-47F9-B872-20F5C6DAE3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72008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«Организация опытно -экспериментальной исследовательской деятельности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детьми старшего дошкольного возраста»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653136"/>
            <a:ext cx="4536504" cy="115212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группы №9 Самсонова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А.В.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657600" cy="25824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3657600" cy="2592288"/>
          </a:xfr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Микроскопы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4928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657600" cy="2438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3657600" cy="2438400"/>
          </a:xfrm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7809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657600" cy="2438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048000" cy="4572000"/>
          </a:xfrm>
        </p:spPr>
      </p:pic>
      <p:sp>
        <p:nvSpPr>
          <p:cNvPr id="4" name="TextBox 3"/>
          <p:cNvSpPr txBox="1"/>
          <p:nvPr/>
        </p:nvSpPr>
        <p:spPr>
          <a:xfrm>
            <a:off x="827584" y="19168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80822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Пипетки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888432" cy="2654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017640" cy="2582416"/>
          </a:xfrm>
        </p:spPr>
      </p:pic>
    </p:spTree>
    <p:extLst>
      <p:ext uri="{BB962C8B-B14F-4D97-AF65-F5344CB8AC3E}">
        <p14:creationId xmlns:p14="http://schemas.microsoft.com/office/powerpoint/2010/main" val="35363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048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023">
            <a:off x="4541041" y="2456843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37587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экспериментов и опытов, проводимых 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Опыт № 1 «Воздух и вода»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3657600" cy="2438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1960" y="2204864"/>
            <a:ext cx="4032448" cy="2736304"/>
          </a:xfrm>
        </p:spPr>
      </p:pic>
    </p:spTree>
    <p:extLst>
      <p:ext uri="{BB962C8B-B14F-4D97-AF65-F5344CB8AC3E}">
        <p14:creationId xmlns:p14="http://schemas.microsoft.com/office/powerpoint/2010/main" val="16057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 2 «Удивительные камни»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048000" cy="457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600200"/>
            <a:ext cx="3048000" cy="4572000"/>
          </a:xfrm>
        </p:spPr>
      </p:pic>
    </p:spTree>
    <p:extLst>
      <p:ext uri="{BB962C8B-B14F-4D97-AF65-F5344CB8AC3E}">
        <p14:creationId xmlns:p14="http://schemas.microsoft.com/office/powerpoint/2010/main" val="34511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912768" cy="4752528"/>
          </a:xfrm>
        </p:spPr>
      </p:pic>
    </p:spTree>
    <p:extLst>
      <p:ext uri="{BB962C8B-B14F-4D97-AF65-F5344CB8AC3E}">
        <p14:creationId xmlns:p14="http://schemas.microsoft.com/office/powerpoint/2010/main" val="14621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№ 3 «Ах, этот удивительный песок»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048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67000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42342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Опыт № 4 «Соль </a:t>
            </a:r>
            <a:r>
              <a:rPr lang="ru-RU" sz="3100" dirty="0"/>
              <a:t>– наш друг, </a:t>
            </a:r>
            <a:r>
              <a:rPr lang="ru-RU" sz="3100" dirty="0" smtClean="0"/>
              <a:t>соль </a:t>
            </a:r>
            <a:r>
              <a:rPr lang="ru-RU" sz="3100" dirty="0"/>
              <a:t>– наш враг?»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264696" cy="3888432"/>
          </a:xfrm>
        </p:spPr>
      </p:pic>
    </p:spTree>
    <p:extLst>
      <p:ext uri="{BB962C8B-B14F-4D97-AF65-F5344CB8AC3E}">
        <p14:creationId xmlns:p14="http://schemas.microsoft.com/office/powerpoint/2010/main" val="1626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9505056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Целью нашего исследования является: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507288" cy="2088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Теоретически обосновать </a:t>
            </a:r>
            <a:r>
              <a:rPr lang="ru-RU" sz="2800" dirty="0"/>
              <a:t>и </a:t>
            </a:r>
            <a:r>
              <a:rPr lang="ru-RU" sz="2800" dirty="0" smtClean="0"/>
              <a:t>начать практическую апробацию </a:t>
            </a:r>
            <a:r>
              <a:rPr lang="ru-RU" sz="2800" dirty="0"/>
              <a:t>организации </a:t>
            </a:r>
            <a:r>
              <a:rPr lang="ru-RU" sz="2800" dirty="0" smtClean="0"/>
              <a:t>опытно - экспериментальной </a:t>
            </a:r>
            <a:r>
              <a:rPr lang="ru-RU" sz="2800" dirty="0"/>
              <a:t>деятельности </a:t>
            </a:r>
            <a:r>
              <a:rPr lang="ru-RU" sz="2800" dirty="0" smtClean="0"/>
              <a:t>          в </a:t>
            </a:r>
            <a:r>
              <a:rPr lang="ru-RU" sz="2800" dirty="0"/>
              <a:t>дошкольном образовательном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24737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6953200" cy="9361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787208" cy="41330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Современное воспитание требует постоянно использовать образовательные педагогические технологии в опытно-экспериментальной исследовательской  деятельности дошкольников, это помогает ребёнку приобрести новые знания, навыки, умение логически мыслить и устанавливать причинно-следственные связи. Происходит реализация творческих и коммуникативных способностей дошкольников.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9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Задачи исследования: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Изучить </a:t>
            </a:r>
            <a:r>
              <a:rPr lang="ru-RU" dirty="0"/>
              <a:t>теоретические аспекты исследовательской деятельности детей дошкольного возраста.</a:t>
            </a:r>
          </a:p>
          <a:p>
            <a:r>
              <a:rPr lang="ru-RU" dirty="0" smtClean="0"/>
              <a:t>2. Выявить </a:t>
            </a:r>
            <a:r>
              <a:rPr lang="ru-RU" dirty="0"/>
              <a:t>уровень </a:t>
            </a:r>
            <a:r>
              <a:rPr lang="ru-RU" dirty="0" err="1"/>
              <a:t>сформированности</a:t>
            </a:r>
            <a:r>
              <a:rPr lang="ru-RU" dirty="0"/>
              <a:t> исследовательских особенностей у детей дошкольного возраста.</a:t>
            </a:r>
          </a:p>
          <a:p>
            <a:r>
              <a:rPr lang="ru-RU" dirty="0" smtClean="0"/>
              <a:t>3. Подобрать </a:t>
            </a:r>
            <a:r>
              <a:rPr lang="ru-RU" dirty="0"/>
              <a:t>и провести </a:t>
            </a:r>
            <a:r>
              <a:rPr lang="ru-RU" dirty="0" err="1"/>
              <a:t>экспериментарную</a:t>
            </a:r>
            <a:r>
              <a:rPr lang="ru-RU" dirty="0"/>
              <a:t> работу по повышению исследовательской деятельности детей дошкольного возраста.</a:t>
            </a:r>
          </a:p>
          <a:p>
            <a:r>
              <a:rPr lang="ru-RU" dirty="0" smtClean="0"/>
              <a:t>4. Разработать </a:t>
            </a:r>
            <a:r>
              <a:rPr lang="ru-RU" dirty="0"/>
              <a:t>рекомендации по организации опытно-экспериментальной исследовательской деятельности детей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0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52928" cy="3096344"/>
          </a:xfrm>
        </p:spPr>
        <p:txBody>
          <a:bodyPr/>
          <a:lstStyle/>
          <a:p>
            <a:r>
              <a:rPr lang="ru-RU" sz="2800" b="1" dirty="0"/>
              <a:t>Объект исследования </a:t>
            </a:r>
            <a:r>
              <a:rPr lang="ru-RU" sz="2800" dirty="0"/>
              <a:t>– исследовательская деятельность детей дошкольного возраста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b="1" dirty="0"/>
              <a:t>Предмет исследования </a:t>
            </a:r>
            <a:r>
              <a:rPr lang="ru-RU" sz="2800" dirty="0"/>
              <a:t>– процесс взаимодействия ребенка с изучаемым объектом разной степени сложности.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Экспериментальное исследование проводилось на базе МАДОУ ЦРР детский сад № 167 «Родничок» г. Хабаровска.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6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Мини-лаборатория «эврика»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проведения опытов, наблюдений и исследований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11305" cy="4920814"/>
          </a:xfrm>
        </p:spPr>
      </p:pic>
    </p:spTree>
    <p:extLst>
      <p:ext uri="{BB962C8B-B14F-4D97-AF65-F5344CB8AC3E}">
        <p14:creationId xmlns:p14="http://schemas.microsoft.com/office/powerpoint/2010/main" val="28286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 пособия по экспериментально-исследовательской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4734">
            <a:off x="255744" y="2664426"/>
            <a:ext cx="3989536" cy="27961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4833">
            <a:off x="4349386" y="2375525"/>
            <a:ext cx="3787946" cy="2671985"/>
          </a:xfrm>
        </p:spPr>
      </p:pic>
    </p:spTree>
    <p:extLst>
      <p:ext uri="{BB962C8B-B14F-4D97-AF65-F5344CB8AC3E}">
        <p14:creationId xmlns:p14="http://schemas.microsoft.com/office/powerpoint/2010/main" val="26673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оборудование лаборатории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«эврика»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657600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600200"/>
            <a:ext cx="3048000" cy="4572000"/>
          </a:xfrm>
        </p:spPr>
      </p:pic>
      <p:sp>
        <p:nvSpPr>
          <p:cNvPr id="3" name="TextBox 2"/>
          <p:cNvSpPr txBox="1"/>
          <p:nvPr/>
        </p:nvSpPr>
        <p:spPr>
          <a:xfrm>
            <a:off x="5076056" y="10719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Пробирки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218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«Организация опытно -экспериментальной исследовательской деятельности с детьми старшего дошкольного возраста»</vt:lpstr>
      <vt:lpstr>Целью нашего исследования является:</vt:lpstr>
      <vt:lpstr>Актуальность</vt:lpstr>
      <vt:lpstr>Задачи исследования:</vt:lpstr>
      <vt:lpstr>Презентация PowerPoint</vt:lpstr>
      <vt:lpstr>Организация исследования</vt:lpstr>
      <vt:lpstr>  Мини-лаборатория «эврика» Для проведения опытов, наблюдений и исследований</vt:lpstr>
      <vt:lpstr>Методически пособия по экспериментально-исследовательской деятельности</vt:lpstr>
      <vt:lpstr>Основное оборудование лаборатории «эврика»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Примеры экспериментов и опытов, проводимых с детьми Опыт № 1 «Воздух и вода» </vt:lpstr>
      <vt:lpstr>Опыт № 2 «Удивительные камни»</vt:lpstr>
      <vt:lpstr>Презентация PowerPoint</vt:lpstr>
      <vt:lpstr>Опыт № 3 «Ах, этот удивительный песок»</vt:lpstr>
      <vt:lpstr> Опыт № 4 «Соль – наш друг, соль – наш враг?»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опытно-экспериментальной деятельности в ДОУ»</dc:title>
  <dc:creator>aser</dc:creator>
  <cp:lastModifiedBy>aser</cp:lastModifiedBy>
  <cp:revision>19</cp:revision>
  <dcterms:created xsi:type="dcterms:W3CDTF">2017-01-19T11:13:42Z</dcterms:created>
  <dcterms:modified xsi:type="dcterms:W3CDTF">2017-02-28T10:52:49Z</dcterms:modified>
</cp:coreProperties>
</file>